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8" r:id="rId3"/>
    <p:sldId id="285" r:id="rId4"/>
    <p:sldId id="273" r:id="rId5"/>
    <p:sldId id="257" r:id="rId6"/>
    <p:sldId id="264" r:id="rId7"/>
    <p:sldId id="260" r:id="rId8"/>
    <p:sldId id="267" r:id="rId9"/>
    <p:sldId id="269" r:id="rId10"/>
    <p:sldId id="275" r:id="rId11"/>
    <p:sldId id="263" r:id="rId12"/>
    <p:sldId id="277" r:id="rId13"/>
    <p:sldId id="280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8" autoAdjust="0"/>
    <p:restoredTop sz="86364" autoAdjust="0"/>
  </p:normalViewPr>
  <p:slideViewPr>
    <p:cSldViewPr>
      <p:cViewPr varScale="1">
        <p:scale>
          <a:sx n="99" d="100"/>
          <a:sy n="99" d="100"/>
        </p:scale>
        <p:origin x="157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F5302-F718-4B21-9E42-C1756756801E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C7E37-39E9-429D-8110-E2749559F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097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C7E37-39E9-429D-8110-E2749559F52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D183A-A519-4225-A8CC-17684FD93733}" type="datetimeFigureOut">
              <a:rPr lang="ru-RU" smtClean="0"/>
              <a:pPr/>
              <a:t>06.03.2018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4FD889-D1F8-4194-8674-57CAD94E5E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0" y="4149080"/>
            <a:ext cx="9144000" cy="2376264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820000"/>
                </a:solidFill>
                <a:latin typeface="Times New Roman" pitchFamily="18" charset="0"/>
                <a:cs typeface="Times New Roman" pitchFamily="18" charset="0"/>
              </a:rPr>
              <a:t>«Взаимодействие с родителями воспитанников с ОВЗ посредством использования нетрадиционной формы работы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820000"/>
                </a:solidFill>
                <a:latin typeface="Times New Roman" pitchFamily="18" charset="0"/>
                <a:cs typeface="Times New Roman" pitchFamily="18" charset="0"/>
              </a:rPr>
              <a:t>«Клуба выходного дня»»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404664"/>
            <a:ext cx="4304149" cy="2865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63" y="913257"/>
            <a:ext cx="3840813" cy="28836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«Ночь музеев»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y8u9EPUpzG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8262" y="1225776"/>
            <a:ext cx="3429024" cy="2560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yogfqB-gmJw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6314" y="1142984"/>
            <a:ext cx="3539903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KqcBxVy3S3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7" y="4071942"/>
            <a:ext cx="3575019" cy="2669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357686" y="4071942"/>
            <a:ext cx="4286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творческой личности дошкольника, посредством приобщения к музейному искусству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6" name="Содержимое 5" descr="6SQzBRGIUX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3714752"/>
            <a:ext cx="3714775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-jS0kwZfalE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86380" y="857232"/>
            <a:ext cx="3452837" cy="2589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ksoP4NVO6l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3572724"/>
            <a:ext cx="4143404" cy="3107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285720" y="214290"/>
            <a:ext cx="842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 изобразительного искусства</a:t>
            </a:r>
            <a:r>
              <a:rPr lang="ru-RU" sz="36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1071546"/>
            <a:ext cx="44291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приобщение     интерес к познанию искусства и культуры через музей с его художниками и их творениями.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единства истории и культуры.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00480"/>
            <a:ext cx="8702832" cy="28575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07504" y="116632"/>
            <a:ext cx="9036496" cy="85488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детский праздник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«МАСЛЕНИЦА» на лесной поляне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142984"/>
            <a:ext cx="4643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 с народным праздником Масленица, формирование  представлений о традициях и культуре своей страны, воспитание доброты, уважения друг к другу. Формирование детско-родительских отношений. 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N1DPrq72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214686"/>
            <a:ext cx="4318031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56jSYDXX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142984"/>
            <a:ext cx="3428992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ABEasjlsY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857628"/>
            <a:ext cx="3892802" cy="2595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4079747" cy="1037800"/>
          </a:xfrm>
        </p:spPr>
        <p:txBody>
          <a:bodyPr/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Музей для семьи 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IMG_71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99330" y="620688"/>
            <a:ext cx="3924328" cy="2943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708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99330" y="3774263"/>
            <a:ext cx="3841799" cy="2881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71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961" y="2996952"/>
            <a:ext cx="4381499" cy="3286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0" y="1142984"/>
            <a:ext cx="51480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детей и родителей посредством приобщения к культуре Карелии.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2852"/>
            <a:ext cx="8964488" cy="928694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музей</a:t>
            </a:r>
            <a:r>
              <a:rPr lang="ru-RU" sz="32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ru-RU" sz="32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ыставка «Животные Карелии»</a:t>
            </a:r>
            <a:endParaRPr lang="ru-RU" sz="28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5" descr="IMG_707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4048" y="3902776"/>
            <a:ext cx="3840427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IMG_707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189455"/>
            <a:ext cx="3711185" cy="2783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70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326008"/>
            <a:ext cx="3240360" cy="243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55" y="4090753"/>
            <a:ext cx="3584692" cy="2692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8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b="1" dirty="0">
              <a:solidFill>
                <a:srgbClr val="8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43050"/>
            <a:ext cx="8686800" cy="30003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 детский сад - два общественных института, которые стоят у истоков нашего будущего, но зачастую не всегда им хватает взаимопонимания, такта, терпения, чтобы услышать и понять друг друга в воспитании детей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семья и детский сад стали ближе друг к другу нужна атмосфера доброжелательности, взаимопонимания, тесного контакта педагогов с родителями по всем вопросам воспитания и обучения. </a:t>
            </a:r>
          </a:p>
          <a:p>
            <a:pPr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80728"/>
            <a:ext cx="868680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выбрана такая форма взаимодействия с родителями воспитанников, которая позволила бы объединить всех участников образовательного процесса «Детей – родителей и педагогов». Ведь когда рядом мама (папа), ребенок чувствует себя более комфортно. Эта нетрадиционная форма работы 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 выходного дня»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58237"/>
      </p:ext>
    </p:extLst>
  </p:cSld>
  <p:clrMapOvr>
    <a:masterClrMapping/>
  </p:clrMapOvr>
  <p:transition spd="med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91566" cy="71438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Эколого-биологический центр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IMG_58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2762269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58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344" y="4293096"/>
            <a:ext cx="2857512" cy="2143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GBHLZCuUqg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1780562"/>
            <a:ext cx="257176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sGwejFnFat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9974" y="2571744"/>
            <a:ext cx="2903661" cy="1937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psHG7JjUu9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574" y="4293096"/>
            <a:ext cx="2786050" cy="2089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FDSl0bhXr7I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7086" y="4797152"/>
            <a:ext cx="2476517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3214678" y="1071546"/>
            <a:ext cx="578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детей представлений о животных нашего края, знакомство  с  повадками и секретами животных зоопарка.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857256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</a:t>
            </a: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музеи города Петрозаводска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IMG_6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2440" y="3907152"/>
            <a:ext cx="4301527" cy="2867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Содержимое 4" descr="IMG_675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03326" y="4002079"/>
            <a:ext cx="3693877" cy="2772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ksoP4NVO6l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3" y="1101612"/>
            <a:ext cx="3559949" cy="2669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Содержимое 4" descr="y8u9EPUpzG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327" y="1135686"/>
            <a:ext cx="3530102" cy="2635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Мемориальный комплекс. </a:t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Могила неизвестного солдата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q10a5ZRfQ8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2145" y="1700808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182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900" b="1" dirty="0" smtClean="0"/>
              <a:t/>
            </a:r>
            <a:br>
              <a:rPr lang="ru-RU" sz="2900" b="1" dirty="0" smtClean="0"/>
            </a:br>
            <a:endParaRPr lang="ru-RU" dirty="0"/>
          </a:p>
        </p:txBody>
      </p:sp>
      <p:pic>
        <p:nvPicPr>
          <p:cNvPr id="6" name="Рисунок 5" descr="IMG_60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600464"/>
            <a:ext cx="4230256" cy="282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572000" y="1428736"/>
            <a:ext cx="457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патриотических чувств, интереса к прошлому России, представлений о героизме. Воспитание уважения к ветеранам Великой Отечественной войны.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10800000" flipV="1">
            <a:off x="-79747" y="1078605"/>
            <a:ext cx="8702832" cy="714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       </a:t>
            </a:r>
            <a:r>
              <a:rPr lang="ru-RU" sz="40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Театры Петрозаводска.</a:t>
            </a: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sdxEEuHJ0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255" y="1164752"/>
            <a:ext cx="4074575" cy="271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 flipH="1">
            <a:off x="3203848" y="1142984"/>
            <a:ext cx="5940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7" descr="IMG_80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025" y="1214424"/>
            <a:ext cx="3749565" cy="2499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630" y="4005064"/>
            <a:ext cx="4074356" cy="2714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4005064"/>
            <a:ext cx="4132828" cy="2755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840760" cy="841248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бабочек </a:t>
            </a:r>
            <a:endParaRPr lang="ru-RU" sz="32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IMG_63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4005064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63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42844" y="2928934"/>
            <a:ext cx="3619525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IMG_63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268760"/>
            <a:ext cx="3876480" cy="2375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4122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071546"/>
            <a:ext cx="4857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об особенностях строения, среде обитания, жизнедеятельности и развитии бабочек.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858280" cy="10429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Музей промышленной истории</a:t>
            </a: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5" descr="IMG_634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75953" y="3033674"/>
            <a:ext cx="2544209" cy="3425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V2V49jgUTI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941" y="934539"/>
            <a:ext cx="2643206" cy="1678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YV4ThhTYw6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404" y="1541275"/>
            <a:ext cx="2928682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Содержимое 10" descr="ZrykloUqvQQ.jpg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129311" y="1214422"/>
            <a:ext cx="2978226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79511" y="3857628"/>
            <a:ext cx="61451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дошкольников с деятельностью Александровского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чугунолитейного завода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производившего ядра 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пушки. Знакомство развитием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тракторной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промышленности в Петрозаводске.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1423</TotalTime>
  <Words>337</Words>
  <Application>Microsoft Office PowerPoint</Application>
  <PresentationFormat>Экран (4:3)</PresentationFormat>
  <Paragraphs>35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Трек</vt:lpstr>
      <vt:lpstr>  </vt:lpstr>
      <vt:lpstr>Актуальность</vt:lpstr>
      <vt:lpstr>Презентация PowerPoint</vt:lpstr>
      <vt:lpstr>Эколого-биологический центр</vt:lpstr>
      <vt:lpstr>Экскурсии в музеи города Петрозаводска</vt:lpstr>
      <vt:lpstr>Мемориальный комплекс.  Могила неизвестного солдата</vt:lpstr>
      <vt:lpstr>                Театры Петрозаводска.  </vt:lpstr>
      <vt:lpstr>Выставка бабочек </vt:lpstr>
      <vt:lpstr>Музей промышленной истории </vt:lpstr>
      <vt:lpstr>«Ночь музеев»</vt:lpstr>
      <vt:lpstr>Презентация PowerPoint</vt:lpstr>
      <vt:lpstr> </vt:lpstr>
      <vt:lpstr>Музей для семьи </vt:lpstr>
      <vt:lpstr>Национальный музей РК   выставка «Животные Карелии»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</dc:title>
  <dc:creator>Людмила</dc:creator>
  <cp:lastModifiedBy>Пользователь Windows</cp:lastModifiedBy>
  <cp:revision>171</cp:revision>
  <dcterms:created xsi:type="dcterms:W3CDTF">2014-05-02T11:13:50Z</dcterms:created>
  <dcterms:modified xsi:type="dcterms:W3CDTF">2018-03-06T12:55:21Z</dcterms:modified>
</cp:coreProperties>
</file>